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58" r:id="rId3"/>
    <p:sldId id="257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 showGuides="1">
      <p:cViewPr>
        <p:scale>
          <a:sx n="96" d="100"/>
          <a:sy n="96" d="100"/>
        </p:scale>
        <p:origin x="400" y="6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7D34D-6392-5447-9833-5578B7DDDEBD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4F209-7508-8A40-A26C-3C4B0A962D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7662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519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1167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7121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EB6AF8-4A20-7F45-9E79-8F8F5EF24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B6EB504-57DC-3A45-93A9-45035BBF62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C5924D-7F33-9B4D-967F-660994FA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61B12A-0DD0-0E4E-B4B9-1D1E01709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99B23A-6FE1-5B46-B057-41F5DC2FB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5335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2EF222-D846-184C-AE4D-1F58EC195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0B6AC36-FEC8-8840-8CE8-1AC0D3CD3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3C4124-719E-7F40-82AD-392BB519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E6E8E52-1B4C-3744-86D2-05DE1E1FD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196360-F8F1-4549-956C-3BC5A21F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5280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DBA060C-7D94-164A-B276-0C9C79D46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874089-2A6C-2A42-8929-796629779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BE1BA7-F89D-144B-81EC-AAE78753B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756612-3686-744E-83A5-8001E9F0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2C92CE-F7DD-3F4A-9DC2-B12A58CE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47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DA214D-A77F-9F46-82EC-CD5A24FA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75AF4E-40DE-1C45-9360-FD9070399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1466CA-C46D-424A-8D5A-BB9D0796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6F215A-66B3-4E45-A55F-8BD2BCB8F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00B8A63-87AF-3140-B3F8-4FD6B5C1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517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F995C2-9474-9A4F-B5F2-0DABA4436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0C2BA1B-21A8-4043-AAA3-91DB1A21F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893B27-B860-4844-BEFA-856544932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46E3F0-FE28-974C-A030-C9AD2C82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502AB1-5F53-8A41-A5E5-8B2942A6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737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32BDE6-1458-3E40-A021-06CC1001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2C21CB-5B8B-AF49-ADB9-4DFB9329A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3FE58F3-0AA6-4641-B931-06EF23234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FAE587-F4E0-4E4A-82D9-8A9CB275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BB41E1-DE30-A84F-A8F2-CAC516F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1A0170D-DCE9-284F-92B4-2A0D40ABB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06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A7BD50-4798-5041-AE05-AEAAD1737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815557-2AF3-2F41-AEAC-1DEED6A5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B2D4528-28D5-B947-9080-4E7A9B9F4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56B4582-5571-694D-8C26-012721152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0C80CB4-4817-8C46-9CF6-AE4316156D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11D5762-2F42-DB41-A6BC-7477F995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26D0B2A-E5A8-484D-B565-90D9B5D6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149F7F3-F8D5-F24C-A933-FFF0709D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430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DFC9C5-9869-404B-B7D2-D29E57BE1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408FC2D-2644-A545-95C0-65FBAEC6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534C4F2-FB5C-E54C-9EEE-2F6FEE766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17A597B-23DA-4C45-AD8E-6D36FE3F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07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01BF79D-961F-8A4E-8F14-A344DCD29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5E8A6E3-D9D5-DF41-8AAE-E1F09BE58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3C4F1E-DC4A-7547-B7B0-633B51894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318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5D8E73-D439-A44A-9A0E-627CE6219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62D4BA-A6A1-A14A-B14A-68A2A2AB7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EB9A8BF-9F32-FF45-9EE8-88AA25457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F39E32-5924-F54C-BC72-08DC82A52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C19B6B9-5019-A740-9FEA-9E24609A5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777820A-C9D8-6045-AB2B-BEFDA35B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646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4A07D9-824A-534B-9863-C81CD90BE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EEC9399-E3C9-494D-9A11-91F4F640D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3B14608-8D02-4E4C-8E9D-12EB08AB0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7D05CBA-FBF1-E244-B973-46C3A472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CB94D1-1DB8-F145-BF92-4EA2B04D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7452E02-B6F4-0C4A-8D6D-F126095F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8007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BBE47D9-F6B9-A242-B1EB-9937F739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1E9476-1ECD-284F-902F-17FAA8193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952474-032E-BA44-A0D1-B6579E2B8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1AB5AA-06FB-A443-8CA3-55892D326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EC2C23B-9C81-174A-8351-191E82F154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641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2E05DA8C-C3BA-6F49-BDC1-757BA533B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18" y="185530"/>
            <a:ext cx="3737200" cy="310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2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16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127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3B74424E-098E-624C-B727-210329389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357" y="69942"/>
            <a:ext cx="3305233" cy="274895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4FE0EE0-0435-944A-9A6A-B4A0F91C5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383" y="43441"/>
            <a:ext cx="3305233" cy="2748958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CBC406C-06B3-724D-9BC9-5F6F115473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8238" y="3585141"/>
            <a:ext cx="3294987" cy="275234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AD0E96C-1537-B14F-BEFE-82D7E1D6D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4086" y="3571891"/>
            <a:ext cx="3294987" cy="275234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2F3689B-5EF7-CB4A-BE0D-0130BD8ABE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9840" y="3585143"/>
            <a:ext cx="3294987" cy="275234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7E69A7A4-F4D0-F440-B0F1-6AA0A43A5C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31080" y="54998"/>
            <a:ext cx="3309304" cy="275234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</p:spTree>
    <p:extLst>
      <p:ext uri="{BB962C8B-B14F-4D97-AF65-F5344CB8AC3E}">
        <p14:creationId xmlns:p14="http://schemas.microsoft.com/office/powerpoint/2010/main" val="280658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32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24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0B273BD-8E63-B246-A51A-9B4F5FC3B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616" y="69942"/>
            <a:ext cx="3464731" cy="2881067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0890E81-4F2C-5344-9B9D-E99703987B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4086" y="68751"/>
            <a:ext cx="3467593" cy="288344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D1973C61-D51A-4547-AFA9-F95D4391A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53365" y="69942"/>
            <a:ext cx="3464731" cy="2881067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8B64BAA8-5B19-F94C-B82E-1CE7F06C0D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616" y="3514571"/>
            <a:ext cx="3464730" cy="2893484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13736446-054D-6640-8AC6-596E742285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4086" y="3512180"/>
            <a:ext cx="3467593" cy="2895875"/>
          </a:xfrm>
          <a:prstGeom prst="rect">
            <a:avLst/>
          </a:prstGeom>
        </p:spPr>
      </p:pic>
      <p:pic>
        <p:nvPicPr>
          <p:cNvPr id="28" name="Immagine 27">
            <a:extLst>
              <a:ext uri="{FF2B5EF4-FFF2-40B4-BE49-F238E27FC236}">
                <a16:creationId xmlns:a16="http://schemas.microsoft.com/office/drawing/2014/main" id="{BDB4B3B5-BB7B-A24E-84DF-BB7B7BB984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72791" y="3512179"/>
            <a:ext cx="3467593" cy="28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68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48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78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FE562636-25EE-5742-A525-40399D641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574" y="68751"/>
            <a:ext cx="3533648" cy="293837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4D94023-8A12-9848-8A30-C767A301C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2203" y="67562"/>
            <a:ext cx="3535079" cy="2939563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8B7598D-CE04-6546-94DC-0299C9C647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2791" y="111250"/>
            <a:ext cx="3482539" cy="2895875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0EBA654-78B7-BB4B-90BB-8DDF6092DD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402" y="3428292"/>
            <a:ext cx="3580820" cy="2990434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1ECB254E-95A0-CD4A-B8E7-4A5566725F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5590" y="3429000"/>
            <a:ext cx="3579972" cy="2989726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D2295802-7576-914D-BDE2-FA1A0B8F05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3794" y="3429000"/>
            <a:ext cx="3579972" cy="298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6432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78</Words>
  <Application>Microsoft Macintosh PowerPoint</Application>
  <PresentationFormat>Widescreen</PresentationFormat>
  <Paragraphs>24</Paragraphs>
  <Slides>7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di Office</vt:lpstr>
      <vt:lpstr>Presentazione standard di PowerPoint</vt:lpstr>
      <vt:lpstr>16</vt:lpstr>
      <vt:lpstr>Presentazione standard di PowerPoint</vt:lpstr>
      <vt:lpstr>32</vt:lpstr>
      <vt:lpstr>Presentazione standard di PowerPoint</vt:lpstr>
      <vt:lpstr>48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Comanducci</dc:creator>
  <cp:lastModifiedBy>Luca Comanducci</cp:lastModifiedBy>
  <cp:revision>1</cp:revision>
  <cp:lastPrinted>2022-04-05T08:55:54Z</cp:lastPrinted>
  <dcterms:created xsi:type="dcterms:W3CDTF">2022-04-05T08:40:05Z</dcterms:created>
  <dcterms:modified xsi:type="dcterms:W3CDTF">2022-04-05T09:55:20Z</dcterms:modified>
</cp:coreProperties>
</file>

<file path=docProps/thumbnail.jpeg>
</file>